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553"/>
    <a:srgbClr val="0F1B27"/>
    <a:srgbClr val="233F5B"/>
    <a:srgbClr val="BFC8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5788"/>
  </p:normalViewPr>
  <p:slideViewPr>
    <p:cSldViewPr snapToGrid="0">
      <p:cViewPr varScale="1">
        <p:scale>
          <a:sx n="137" d="100"/>
          <a:sy n="137" d="100"/>
        </p:scale>
        <p:origin x="19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0D35-3FBD-B24C-A1E7-DCE40C7E37AB}" type="datetimeFigureOut">
              <a:rPr kumimoji="1" lang="zh-TW" altLang="en-US" smtClean="0"/>
              <a:t>2024/2/2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A11D-4422-E344-A9CB-5EB7096FDA2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9619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0D35-3FBD-B24C-A1E7-DCE40C7E37AB}" type="datetimeFigureOut">
              <a:rPr kumimoji="1" lang="zh-TW" altLang="en-US" smtClean="0"/>
              <a:t>2024/2/2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A11D-4422-E344-A9CB-5EB7096FDA2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280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0D35-3FBD-B24C-A1E7-DCE40C7E37AB}" type="datetimeFigureOut">
              <a:rPr kumimoji="1" lang="zh-TW" altLang="en-US" smtClean="0"/>
              <a:t>2024/2/2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A11D-4422-E344-A9CB-5EB7096FDA2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2685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0D35-3FBD-B24C-A1E7-DCE40C7E37AB}" type="datetimeFigureOut">
              <a:rPr kumimoji="1" lang="zh-TW" altLang="en-US" smtClean="0"/>
              <a:t>2024/2/2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A11D-4422-E344-A9CB-5EB7096FDA2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9099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0D35-3FBD-B24C-A1E7-DCE40C7E37AB}" type="datetimeFigureOut">
              <a:rPr kumimoji="1" lang="zh-TW" altLang="en-US" smtClean="0"/>
              <a:t>2024/2/2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A11D-4422-E344-A9CB-5EB7096FDA2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675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0D35-3FBD-B24C-A1E7-DCE40C7E37AB}" type="datetimeFigureOut">
              <a:rPr kumimoji="1" lang="zh-TW" altLang="en-US" smtClean="0"/>
              <a:t>2024/2/2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A11D-4422-E344-A9CB-5EB7096FDA2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8860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0D35-3FBD-B24C-A1E7-DCE40C7E37AB}" type="datetimeFigureOut">
              <a:rPr kumimoji="1" lang="zh-TW" altLang="en-US" smtClean="0"/>
              <a:t>2024/2/2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A11D-4422-E344-A9CB-5EB7096FDA2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12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0D35-3FBD-B24C-A1E7-DCE40C7E37AB}" type="datetimeFigureOut">
              <a:rPr kumimoji="1" lang="zh-TW" altLang="en-US" smtClean="0"/>
              <a:t>2024/2/2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A11D-4422-E344-A9CB-5EB7096FDA2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798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0D35-3FBD-B24C-A1E7-DCE40C7E37AB}" type="datetimeFigureOut">
              <a:rPr kumimoji="1" lang="zh-TW" altLang="en-US" smtClean="0"/>
              <a:t>2024/2/2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A11D-4422-E344-A9CB-5EB7096FDA2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4684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0D35-3FBD-B24C-A1E7-DCE40C7E37AB}" type="datetimeFigureOut">
              <a:rPr kumimoji="1" lang="zh-TW" altLang="en-US" smtClean="0"/>
              <a:t>2024/2/2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A11D-4422-E344-A9CB-5EB7096FDA2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5734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0D35-3FBD-B24C-A1E7-DCE40C7E37AB}" type="datetimeFigureOut">
              <a:rPr kumimoji="1" lang="zh-TW" altLang="en-US" smtClean="0"/>
              <a:t>2024/2/2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A11D-4422-E344-A9CB-5EB7096FDA2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7233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80D35-3FBD-B24C-A1E7-DCE40C7E37AB}" type="datetimeFigureOut">
              <a:rPr kumimoji="1" lang="zh-TW" altLang="en-US" smtClean="0"/>
              <a:t>2024/2/2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DA11D-4422-E344-A9CB-5EB7096FDA2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7888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A25536-379F-B872-2698-BD39A29F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FBAF84-63E8-33B3-5BAE-FADC6AEBB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849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海報, 螢幕擷取畫面, 設計 的圖片&#10;&#10;自動產生的描述">
            <a:extLst>
              <a:ext uri="{FF2B5EF4-FFF2-40B4-BE49-F238E27FC236}">
                <a16:creationId xmlns:a16="http://schemas.microsoft.com/office/drawing/2014/main" id="{ABD06630-1708-9D0E-E6D0-5AD3A0BBFD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6C79AEC7-59F6-A3CB-EC3A-69EE050137D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321447" y="4537524"/>
            <a:ext cx="1419688" cy="453783"/>
            <a:chOff x="7321447" y="4537524"/>
            <a:chExt cx="1419688" cy="453783"/>
          </a:xfrm>
        </p:grpSpPr>
        <p:pic>
          <p:nvPicPr>
            <p:cNvPr id="11" name="圖片 10" descr="一張含有 標誌 的圖片&#10;&#10;自動產生的描述">
              <a:extLst>
                <a:ext uri="{FF2B5EF4-FFF2-40B4-BE49-F238E27FC236}">
                  <a16:creationId xmlns:a16="http://schemas.microsoft.com/office/drawing/2014/main" id="{007E8E25-1532-EF2F-1E2A-795A4D33602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6000"/>
                      </a14:imgEffect>
                      <a14:imgEffect>
                        <a14:brightnessContrast brigh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2656" y="4633132"/>
              <a:ext cx="558479" cy="232473"/>
            </a:xfrm>
            <a:prstGeom prst="rect">
              <a:avLst/>
            </a:prstGeom>
          </p:spPr>
        </p:pic>
        <p:pic>
          <p:nvPicPr>
            <p:cNvPr id="14" name="圖片 13" descr="一張含有 標誌 的圖片&#10;&#10;自動產生的描述">
              <a:extLst>
                <a:ext uri="{FF2B5EF4-FFF2-40B4-BE49-F238E27FC236}">
                  <a16:creationId xmlns:a16="http://schemas.microsoft.com/office/drawing/2014/main" id="{396D9923-4841-5E8E-BCCC-68B6D7FEE50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1447" y="4537524"/>
              <a:ext cx="831815" cy="4537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9206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119</TotalTime>
  <Words>0</Words>
  <Application>Microsoft Macintosh PowerPoint</Application>
  <PresentationFormat>如螢幕大小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顯婷 劉</dc:creator>
  <cp:lastModifiedBy>YiAn Chen</cp:lastModifiedBy>
  <cp:revision>17</cp:revision>
  <dcterms:created xsi:type="dcterms:W3CDTF">2023-03-15T07:04:28Z</dcterms:created>
  <dcterms:modified xsi:type="dcterms:W3CDTF">2024-02-02T09:30:14Z</dcterms:modified>
</cp:coreProperties>
</file>